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79" r:id="rId5"/>
    <p:sldId id="280" r:id="rId6"/>
    <p:sldId id="281" r:id="rId7"/>
    <p:sldId id="282" r:id="rId8"/>
    <p:sldId id="286" r:id="rId9"/>
    <p:sldId id="259" r:id="rId10"/>
    <p:sldId id="262" r:id="rId11"/>
    <p:sldId id="283" r:id="rId12"/>
    <p:sldId id="284" r:id="rId13"/>
    <p:sldId id="265" r:id="rId14"/>
    <p:sldId id="266" r:id="rId15"/>
    <p:sldId id="285" r:id="rId16"/>
    <p:sldId id="271" r:id="rId17"/>
    <p:sldId id="278" r:id="rId18"/>
    <p:sldId id="273" r:id="rId19"/>
    <p:sldId id="274" r:id="rId20"/>
    <p:sldId id="275" r:id="rId21"/>
    <p:sldId id="276" r:id="rId22"/>
    <p:sldId id="277" r:id="rId23"/>
    <p:sldId id="258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42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285728"/>
            <a:ext cx="9144000" cy="6186144"/>
            <a:chOff x="0" y="-95250"/>
            <a:chExt cx="10306050" cy="6972300"/>
          </a:xfrm>
        </p:grpSpPr>
        <p:pic>
          <p:nvPicPr>
            <p:cNvPr id="1026" name="Picture 2" descr="F:\苏州大学\2015\其它\港澳研修汇报\图片\IMG_4871.JPG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lum contrast="10000"/>
            </a:blip>
            <a:srcRect/>
            <a:stretch>
              <a:fillRect/>
            </a:stretch>
          </p:blipFill>
          <p:spPr bwMode="auto">
            <a:xfrm>
              <a:off x="0" y="0"/>
              <a:ext cx="10287000" cy="6858000"/>
            </a:xfrm>
            <a:prstGeom prst="rect">
              <a:avLst/>
            </a:prstGeom>
            <a:noFill/>
          </p:spPr>
        </p:pic>
        <p:sp>
          <p:nvSpPr>
            <p:cNvPr id="5" name="任意多边形 4"/>
            <p:cNvSpPr/>
            <p:nvPr/>
          </p:nvSpPr>
          <p:spPr>
            <a:xfrm>
              <a:off x="5467350" y="-95250"/>
              <a:ext cx="4838700" cy="6972300"/>
            </a:xfrm>
            <a:custGeom>
              <a:avLst/>
              <a:gdLst>
                <a:gd name="connsiteX0" fmla="*/ 2286000 w 4838700"/>
                <a:gd name="connsiteY0" fmla="*/ 0 h 6972300"/>
                <a:gd name="connsiteX1" fmla="*/ 3467100 w 4838700"/>
                <a:gd name="connsiteY1" fmla="*/ 2190750 h 6972300"/>
                <a:gd name="connsiteX2" fmla="*/ 3676650 w 4838700"/>
                <a:gd name="connsiteY2" fmla="*/ 2171700 h 6972300"/>
                <a:gd name="connsiteX3" fmla="*/ 3695700 w 4838700"/>
                <a:gd name="connsiteY3" fmla="*/ 3810000 h 6972300"/>
                <a:gd name="connsiteX4" fmla="*/ 3219450 w 4838700"/>
                <a:gd name="connsiteY4" fmla="*/ 3829050 h 6972300"/>
                <a:gd name="connsiteX5" fmla="*/ 2952750 w 4838700"/>
                <a:gd name="connsiteY5" fmla="*/ 4552950 h 6972300"/>
                <a:gd name="connsiteX6" fmla="*/ 2171700 w 4838700"/>
                <a:gd name="connsiteY6" fmla="*/ 4610100 h 6972300"/>
                <a:gd name="connsiteX7" fmla="*/ 0 w 4838700"/>
                <a:gd name="connsiteY7" fmla="*/ 6934200 h 6972300"/>
                <a:gd name="connsiteX8" fmla="*/ 4838700 w 4838700"/>
                <a:gd name="connsiteY8" fmla="*/ 6972300 h 6972300"/>
                <a:gd name="connsiteX9" fmla="*/ 4838700 w 4838700"/>
                <a:gd name="connsiteY9" fmla="*/ 76200 h 6972300"/>
                <a:gd name="connsiteX10" fmla="*/ 2343150 w 4838700"/>
                <a:gd name="connsiteY10" fmla="*/ 57150 h 697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38700" h="6972300">
                  <a:moveTo>
                    <a:pt x="2286000" y="0"/>
                  </a:moveTo>
                  <a:lnTo>
                    <a:pt x="3467100" y="2190750"/>
                  </a:lnTo>
                  <a:lnTo>
                    <a:pt x="3676650" y="2171700"/>
                  </a:lnTo>
                  <a:lnTo>
                    <a:pt x="3695700" y="3810000"/>
                  </a:lnTo>
                  <a:lnTo>
                    <a:pt x="3219450" y="3829050"/>
                  </a:lnTo>
                  <a:lnTo>
                    <a:pt x="2952750" y="4552950"/>
                  </a:lnTo>
                  <a:lnTo>
                    <a:pt x="2171700" y="4610100"/>
                  </a:lnTo>
                  <a:lnTo>
                    <a:pt x="0" y="6934200"/>
                  </a:lnTo>
                  <a:lnTo>
                    <a:pt x="4838700" y="6972300"/>
                  </a:lnTo>
                  <a:lnTo>
                    <a:pt x="4838700" y="76200"/>
                  </a:lnTo>
                  <a:lnTo>
                    <a:pt x="2343150" y="5715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4071934" y="6143644"/>
            <a:ext cx="528641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400" b="1" cap="all" spc="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幼圆" pitchFamily="49" charset="-122"/>
                <a:ea typeface="幼圆" pitchFamily="49" charset="-122"/>
              </a:rPr>
              <a:t>金螳螂建筑学院</a:t>
            </a:r>
            <a:r>
              <a:rPr lang="en-US" altLang="zh-CN" sz="2400" b="1" cap="all" spc="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幼圆" pitchFamily="49" charset="-122"/>
                <a:ea typeface="幼圆" pitchFamily="49" charset="-122"/>
              </a:rPr>
              <a:t>2015</a:t>
            </a:r>
            <a:r>
              <a:rPr lang="zh-CN" altLang="en-US" sz="2400" b="1" cap="all" spc="0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幼圆" pitchFamily="49" charset="-122"/>
                <a:ea typeface="幼圆" pitchFamily="49" charset="-122"/>
              </a:rPr>
              <a:t>港澳研修团</a:t>
            </a:r>
            <a:endParaRPr lang="zh-CN" altLang="en-US" sz="2400" b="1" cap="all" spc="0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照片素材\建筑\港澳研修\0715\金紫荆广场\IMG_09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-32" y="-24"/>
            <a:ext cx="2714644" cy="5715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金紫荆广场、会展中心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幼圆" pitchFamily="49" charset="-122"/>
              <a:ea typeface="幼圆" pitchFamily="49" charset="-122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F:\旅游\20150615港澳游\IMG_16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4071918"/>
            <a:ext cx="2786082" cy="2786082"/>
          </a:xfrm>
          <a:prstGeom prst="rect">
            <a:avLst/>
          </a:prstGeom>
          <a:noFill/>
        </p:spPr>
      </p:pic>
      <p:pic>
        <p:nvPicPr>
          <p:cNvPr id="13315" name="Picture 3" descr="F:\旅游\20150615港澳游\IMG_16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179083" y="1893083"/>
            <a:ext cx="6858000" cy="3071834"/>
          </a:xfrm>
          <a:prstGeom prst="rect">
            <a:avLst/>
          </a:prstGeom>
          <a:noFill/>
        </p:spPr>
      </p:pic>
      <p:pic>
        <p:nvPicPr>
          <p:cNvPr id="13316" name="Picture 4" descr="F:\旅游\20150615港澳游\IMG_16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1571628" y="2214554"/>
            <a:ext cx="6858000" cy="2428892"/>
          </a:xfrm>
          <a:prstGeom prst="rect">
            <a:avLst/>
          </a:prstGeom>
          <a:noFill/>
        </p:spPr>
      </p:pic>
      <p:pic>
        <p:nvPicPr>
          <p:cNvPr id="13319" name="Picture 7" descr="F:\旅游\20150615港澳游\IMG_169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-500070" y="500070"/>
            <a:ext cx="4071942" cy="3071802"/>
          </a:xfrm>
          <a:prstGeom prst="rect">
            <a:avLst/>
          </a:prstGeom>
          <a:noFill/>
        </p:spPr>
      </p:pic>
      <p:sp>
        <p:nvSpPr>
          <p:cNvPr id="2" name="标题 1"/>
          <p:cNvSpPr txBox="1">
            <a:spLocks/>
          </p:cNvSpPr>
          <p:nvPr/>
        </p:nvSpPr>
        <p:spPr>
          <a:xfrm>
            <a:off x="-32" y="-24"/>
            <a:ext cx="1285884" cy="5715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香港中环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幼圆" pitchFamily="49" charset="-122"/>
              <a:ea typeface="幼圆" pitchFamily="49" charset="-122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旅游\20150615港澳游\IMG_13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38753" y="3929066"/>
            <a:ext cx="3905246" cy="2928934"/>
          </a:xfrm>
          <a:prstGeom prst="rect">
            <a:avLst/>
          </a:prstGeom>
          <a:noFill/>
        </p:spPr>
      </p:pic>
      <p:pic>
        <p:nvPicPr>
          <p:cNvPr id="7172" name="Picture 4" descr="F:\旅游\20150615港澳游\IMG_13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23794"/>
            <a:ext cx="5357818" cy="6881794"/>
          </a:xfrm>
          <a:prstGeom prst="rect">
            <a:avLst/>
          </a:prstGeom>
          <a:noFill/>
        </p:spPr>
      </p:pic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-32" y="-24"/>
            <a:ext cx="2071702" cy="57150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香港文化博物馆</a:t>
            </a:r>
            <a:endParaRPr lang="zh-CN" altLang="en-US" sz="2000" b="1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7171" name="Picture 3" descr="F:\旅游\20150615港澳游\IMG_13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1000108"/>
            <a:ext cx="2400000" cy="1800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F:\旅游\20150615港澳游\IMG_14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321711" y="35712"/>
            <a:ext cx="6857998" cy="6786578"/>
          </a:xfrm>
          <a:prstGeom prst="rect">
            <a:avLst/>
          </a:prstGeom>
          <a:noFill/>
        </p:spPr>
      </p:pic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-32" y="-24"/>
            <a:ext cx="1357322" cy="57150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精品酒店</a:t>
            </a:r>
            <a:endParaRPr lang="zh-CN" altLang="en-US" sz="2000" b="1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-32" y="-24"/>
            <a:ext cx="1143008" cy="571504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海港城</a:t>
            </a:r>
            <a:endParaRPr lang="zh-CN" altLang="en-US" sz="2000" b="1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9218" name="Picture 2" descr="H:\照片素材\建筑\港澳研修\橱窗展示区设计\IMG_12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0464" y="2500306"/>
            <a:ext cx="5143536" cy="3429024"/>
          </a:xfrm>
          <a:prstGeom prst="rect">
            <a:avLst/>
          </a:prstGeom>
          <a:noFill/>
        </p:spPr>
      </p:pic>
      <p:pic>
        <p:nvPicPr>
          <p:cNvPr id="9219" name="Picture 3" descr="H:\照片素材\建筑\港澳研修\橱窗展示区设计\IMG_14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4214818"/>
            <a:ext cx="3557256" cy="2371504"/>
          </a:xfrm>
          <a:prstGeom prst="rect">
            <a:avLst/>
          </a:prstGeom>
          <a:noFill/>
        </p:spPr>
      </p:pic>
      <p:pic>
        <p:nvPicPr>
          <p:cNvPr id="9220" name="Picture 4" descr="H:\照片素材\建筑\港澳研修\橱窗展示区设计\IMG_14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71472" y="857232"/>
            <a:ext cx="3857652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2" y="-24"/>
            <a:ext cx="1857388" cy="571504"/>
          </a:xfrm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香港湿地公园</a:t>
            </a:r>
            <a:endParaRPr lang="zh-CN" altLang="en-US" sz="2000" b="1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5122" name="Picture 2" descr="F:\旅游\20150615港澳游\IMG_13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0"/>
            <a:ext cx="2762236" cy="2071677"/>
          </a:xfrm>
          <a:prstGeom prst="rect">
            <a:avLst/>
          </a:prstGeom>
          <a:noFill/>
        </p:spPr>
      </p:pic>
      <p:pic>
        <p:nvPicPr>
          <p:cNvPr id="5123" name="Picture 3" descr="H:\照片素材\建筑\徐清清照片\DSC016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82126" y="0"/>
            <a:ext cx="2761874" cy="2071678"/>
          </a:xfrm>
          <a:prstGeom prst="rect">
            <a:avLst/>
          </a:prstGeom>
          <a:noFill/>
        </p:spPr>
      </p:pic>
      <p:pic>
        <p:nvPicPr>
          <p:cNvPr id="5124" name="Picture 4" descr="H:\照片素材\建筑\徐清清照片\DSC016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196694"/>
            <a:ext cx="6215074" cy="46613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旅游\20150615港澳游\IMG_17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acer\Desktop\map_macau_travel_sc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17050" y="0"/>
            <a:ext cx="7741296" cy="6858000"/>
          </a:xfrm>
          <a:prstGeom prst="rect">
            <a:avLst/>
          </a:prstGeom>
          <a:noFill/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0" y="-24"/>
            <a:ext cx="2071702" cy="10001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大三巴牌坊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博物馆</a:t>
            </a:r>
            <a:endParaRPr lang="zh-CN" altLang="en-US" sz="2000" dirty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-32" y="1000108"/>
            <a:ext cx="2071702" cy="12858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美高美金殿酒店金沙酒店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威尼斯人酒店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旅游\20150615港澳游\IMG_17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143245" y="857251"/>
            <a:ext cx="6858006" cy="5143504"/>
          </a:xfrm>
          <a:prstGeom prst="rect">
            <a:avLst/>
          </a:prstGeom>
          <a:noFill/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-32" y="-24"/>
            <a:ext cx="1571636" cy="5715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大三巴牌坊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幼圆" pitchFamily="49" charset="-122"/>
              <a:ea typeface="幼圆" pitchFamily="49" charset="-122"/>
              <a:cs typeface="+mj-cs"/>
            </a:endParaRPr>
          </a:p>
        </p:txBody>
      </p:sp>
      <p:pic>
        <p:nvPicPr>
          <p:cNvPr id="16388" name="Picture 4" descr="F:\旅游\20150615港澳游\IMG_17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571612"/>
            <a:ext cx="3786182" cy="48927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旅游\20150615港澳游\IMG_17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-32" y="-24"/>
            <a:ext cx="1000132" cy="5715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博物馆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幼圆" pitchFamily="49" charset="-122"/>
              <a:ea typeface="幼圆" pitchFamily="49" charset="-122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照片素材\建筑\徐清清照片\DSC015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482235" y="482203"/>
            <a:ext cx="3857628" cy="2893221"/>
          </a:xfrm>
          <a:prstGeom prst="rect">
            <a:avLst/>
          </a:prstGeom>
          <a:noFill/>
        </p:spPr>
      </p:pic>
      <p:pic>
        <p:nvPicPr>
          <p:cNvPr id="2051" name="Picture 3" descr="F:\苏州大学\2015\其它\港澳研修汇报\图片\IMG_45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07389" y="0"/>
            <a:ext cx="7072326" cy="4714884"/>
          </a:xfrm>
          <a:prstGeom prst="rect">
            <a:avLst/>
          </a:prstGeom>
          <a:noFill/>
        </p:spPr>
      </p:pic>
      <p:pic>
        <p:nvPicPr>
          <p:cNvPr id="2053" name="Picture 5" descr="H:\照片素材\建筑\徐清清照片\DSC015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803648"/>
            <a:ext cx="4071934" cy="3054352"/>
          </a:xfrm>
          <a:prstGeom prst="rect">
            <a:avLst/>
          </a:prstGeom>
          <a:noFill/>
        </p:spPr>
      </p:pic>
      <p:pic>
        <p:nvPicPr>
          <p:cNvPr id="2054" name="Picture 6" descr="H:\照片素材\建筑\徐清清照片\DSC0151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00496" y="4714884"/>
            <a:ext cx="5152152" cy="21431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旅游\20150615港澳游\IMG_17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143249" y="857250"/>
            <a:ext cx="6858002" cy="5143501"/>
          </a:xfrm>
          <a:prstGeom prst="rect">
            <a:avLst/>
          </a:prstGeom>
          <a:noFill/>
        </p:spPr>
      </p:pic>
      <p:pic>
        <p:nvPicPr>
          <p:cNvPr id="18435" name="Picture 3" descr="F:\旅游\20150615港澳游\IMG_18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790345"/>
            <a:ext cx="9144000" cy="2067655"/>
          </a:xfrm>
          <a:prstGeom prst="rect">
            <a:avLst/>
          </a:prstGeom>
          <a:noFill/>
        </p:spPr>
      </p:pic>
      <p:sp>
        <p:nvSpPr>
          <p:cNvPr id="4" name="标题 1"/>
          <p:cNvSpPr txBox="1">
            <a:spLocks/>
          </p:cNvSpPr>
          <p:nvPr/>
        </p:nvSpPr>
        <p:spPr>
          <a:xfrm>
            <a:off x="-32" y="-24"/>
            <a:ext cx="2143140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美高美金殿酒店</a:t>
            </a:r>
            <a:endParaRPr lang="zh-CN" altLang="en-US" sz="2000" b="1" dirty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</p:txBody>
      </p:sp>
      <p:pic>
        <p:nvPicPr>
          <p:cNvPr id="18436" name="Picture 4" descr="F:\旅游\20150615港澳游\IMG_18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32" y="1571612"/>
            <a:ext cx="3714744" cy="27860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旅游\20150615港澳游\IMG_18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-32" y="-24"/>
            <a:ext cx="2428892" cy="5715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澳门威尼斯人酒店</a:t>
            </a:r>
            <a:endParaRPr lang="zh-CN" altLang="en-US" sz="2000" b="1" dirty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旅游\20150615港澳游\IMG_18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2428860" y="2786058"/>
            <a:ext cx="4143404" cy="100013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800" b="1" dirty="0" smtClean="0">
                <a:solidFill>
                  <a:schemeClr val="bg2">
                    <a:lumMod val="50000"/>
                  </a:schemeClr>
                </a:solidFill>
                <a:latin typeface="幼圆" pitchFamily="49" charset="-122"/>
                <a:ea typeface="幼圆" pitchFamily="49" charset="-122"/>
                <a:cs typeface="+mj-cs"/>
              </a:rPr>
              <a:t>谢谢大家！</a:t>
            </a:r>
            <a:endParaRPr lang="zh-CN" altLang="en-US" sz="4800" b="1" dirty="0">
              <a:solidFill>
                <a:schemeClr val="bg2">
                  <a:lumMod val="50000"/>
                </a:schemeClr>
              </a:solidFill>
              <a:latin typeface="幼圆" pitchFamily="49" charset="-122"/>
              <a:ea typeface="幼圆" pitchFamily="49" charset="-122"/>
              <a:cs typeface="+mj-cs"/>
            </a:endParaRPr>
          </a:p>
        </p:txBody>
      </p:sp>
      <p:pic>
        <p:nvPicPr>
          <p:cNvPr id="2" name="Picture 2" descr="F:\苏州大学\2015\其它\港澳研修汇报\图片\IMG_48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acer\Desktop\20121212080128419.jpg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20000" contrast="20000"/>
          </a:blip>
          <a:srcRect/>
          <a:stretch>
            <a:fillRect/>
          </a:stretch>
        </p:blipFill>
        <p:spPr bwMode="auto">
          <a:xfrm>
            <a:off x="2263282" y="428604"/>
            <a:ext cx="6880717" cy="5643602"/>
          </a:xfrm>
          <a:prstGeom prst="rect">
            <a:avLst/>
          </a:prstGeom>
          <a:noFill/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0" y="1214422"/>
            <a:ext cx="2071702" cy="271464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21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赤柱市政大厦</a:t>
            </a:r>
            <a:endParaRPr lang="en-US" altLang="zh-CN" sz="21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1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金紫荆广场、会展中心</a:t>
            </a:r>
            <a:endParaRPr lang="en-US" altLang="zh-CN" sz="21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汇丰银行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中国银行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渣打银行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奔达中心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万国宝通银行</a:t>
            </a:r>
            <a:endParaRPr lang="zh-CN" altLang="en-US" sz="2000" dirty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0" y="0"/>
            <a:ext cx="2071702" cy="12144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香港大学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香港理工大学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香港</a:t>
            </a: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中文</a:t>
            </a: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大学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  <a:cs typeface="+mj-cs"/>
              </a:rPr>
              <a:t>维多利亚海港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-32" y="3929066"/>
            <a:ext cx="2071702" cy="22860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香港文化博物馆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丽兹卡尔顿酒店新东方文化酒店四季酒店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W</a:t>
            </a: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酒店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君悦酒店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海港城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-32" y="6215081"/>
            <a:ext cx="2071702" cy="64291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香港湿地公园</a:t>
            </a:r>
            <a:endParaRPr lang="en-US" altLang="zh-CN" sz="2000" dirty="0" smtClean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旅游\20150615港澳游\IMG_14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6105691" y="3038317"/>
            <a:ext cx="4143380" cy="3495986"/>
          </a:xfrm>
          <a:prstGeom prst="rect">
            <a:avLst/>
          </a:prstGeom>
          <a:noFill/>
        </p:spPr>
      </p:pic>
      <p:pic>
        <p:nvPicPr>
          <p:cNvPr id="10244" name="Picture 4" descr="F:\旅游\20150615港澳游\IMG_14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715140" y="0"/>
            <a:ext cx="2728670" cy="2728670"/>
          </a:xfrm>
          <a:prstGeom prst="rect">
            <a:avLst/>
          </a:prstGeom>
          <a:noFill/>
        </p:spPr>
      </p:pic>
      <p:pic>
        <p:nvPicPr>
          <p:cNvPr id="10243" name="Picture 3" descr="F:\旅游\20150615港澳游\IMG_14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-32" y="-24"/>
            <a:ext cx="1357322" cy="57150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香港大学</a:t>
            </a:r>
            <a:endParaRPr lang="zh-CN" altLang="en-US" sz="2000" b="1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-32" y="-24"/>
            <a:ext cx="1785950" cy="57150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l"/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香港理工大学</a:t>
            </a:r>
            <a:endParaRPr lang="zh-CN" altLang="en-US" sz="2000" b="1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1266" name="Picture 2" descr="F:\旅游\20150615港澳游\IMG_15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旅游\20150615港澳游\IMG_15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3571884"/>
            <a:ext cx="3286116" cy="3286116"/>
          </a:xfrm>
          <a:prstGeom prst="rect">
            <a:avLst/>
          </a:prstGeom>
          <a:noFill/>
        </p:spPr>
      </p:pic>
      <p:pic>
        <p:nvPicPr>
          <p:cNvPr id="12291" name="Picture 3" descr="F:\旅游\20150615港澳游\IMG_15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929322" y="428604"/>
            <a:ext cx="3214710" cy="3214710"/>
          </a:xfrm>
          <a:prstGeom prst="rect">
            <a:avLst/>
          </a:prstGeom>
          <a:noFill/>
        </p:spPr>
      </p:pic>
      <p:pic>
        <p:nvPicPr>
          <p:cNvPr id="12292" name="Picture 4" descr="F:\旅游\20150615港澳游\IMG_15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0" y="0"/>
            <a:ext cx="5929330" cy="5929330"/>
          </a:xfrm>
          <a:prstGeom prst="rect">
            <a:avLst/>
          </a:prstGeom>
          <a:noFill/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-32" y="-24"/>
            <a:ext cx="1785950" cy="5715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香港理工大学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幼圆" pitchFamily="49" charset="-122"/>
              <a:ea typeface="幼圆" pitchFamily="49" charset="-122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旅游\20150615港澳游\IMG_13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3143250" y="857250"/>
            <a:ext cx="6858000" cy="5143500"/>
          </a:xfrm>
          <a:prstGeom prst="rect">
            <a:avLst/>
          </a:prstGeom>
          <a:noFill/>
        </p:spPr>
      </p:pic>
      <p:pic>
        <p:nvPicPr>
          <p:cNvPr id="6147" name="Picture 3" descr="F:\旅游\20150615港澳游\IMG_13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5" y="3214714"/>
            <a:ext cx="4000496" cy="3000372"/>
          </a:xfrm>
          <a:prstGeom prst="rect">
            <a:avLst/>
          </a:prstGeom>
          <a:noFill/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-32" y="-24"/>
            <a:ext cx="1857388" cy="57150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zh-CN" altLang="en-US" sz="2000" b="1" dirty="0" smtClean="0">
                <a:solidFill>
                  <a:schemeClr val="bg1"/>
                </a:solidFill>
                <a:latin typeface="幼圆" pitchFamily="49" charset="-122"/>
                <a:ea typeface="幼圆" pitchFamily="49" charset="-122"/>
              </a:rPr>
              <a:t>香港中文大学</a:t>
            </a:r>
            <a:endParaRPr lang="zh-CN" altLang="en-US" sz="2000" b="1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旅游\20150615港澳游\IMG_17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-32" y="-24"/>
            <a:ext cx="1785950" cy="5715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维多利亚海港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幼圆" pitchFamily="49" charset="-122"/>
              <a:ea typeface="幼圆" pitchFamily="49" charset="-122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旅游\20150615港澳游\IMG_12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标题 1"/>
          <p:cNvSpPr txBox="1">
            <a:spLocks/>
          </p:cNvSpPr>
          <p:nvPr/>
        </p:nvSpPr>
        <p:spPr>
          <a:xfrm>
            <a:off x="-32" y="-24"/>
            <a:ext cx="1857388" cy="5715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+mj-cs"/>
              </a:rPr>
              <a:t>赤柱市政大厦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幼圆" pitchFamily="49" charset="-122"/>
              <a:ea typeface="幼圆" pitchFamily="49" charset="-122"/>
              <a:cs typeface="+mj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103</Words>
  <Application>Microsoft Office PowerPoint</Application>
  <PresentationFormat>全屏显示(4:3)</PresentationFormat>
  <Paragraphs>39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幻灯片 1</vt:lpstr>
      <vt:lpstr>幻灯片 2</vt:lpstr>
      <vt:lpstr>幻灯片 3</vt:lpstr>
      <vt:lpstr>香港大学</vt:lpstr>
      <vt:lpstr>香港理工大学</vt:lpstr>
      <vt:lpstr>幻灯片 6</vt:lpstr>
      <vt:lpstr>香港中文大学</vt:lpstr>
      <vt:lpstr>幻灯片 8</vt:lpstr>
      <vt:lpstr>幻灯片 9</vt:lpstr>
      <vt:lpstr>幻灯片 10</vt:lpstr>
      <vt:lpstr>幻灯片 11</vt:lpstr>
      <vt:lpstr>香港文化博物馆</vt:lpstr>
      <vt:lpstr>精品酒店</vt:lpstr>
      <vt:lpstr>海港城</vt:lpstr>
      <vt:lpstr>香港湿地公园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acer</dc:creator>
  <cp:lastModifiedBy>Windows 用户</cp:lastModifiedBy>
  <cp:revision>20</cp:revision>
  <dcterms:created xsi:type="dcterms:W3CDTF">2015-09-09T15:26:10Z</dcterms:created>
  <dcterms:modified xsi:type="dcterms:W3CDTF">2015-11-30T02:45:36Z</dcterms:modified>
</cp:coreProperties>
</file>